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9F"/>
    <a:srgbClr val="608A32"/>
    <a:srgbClr val="567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 autoAdjust="0"/>
    <p:restoredTop sz="59980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76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1" d="100"/>
          <a:sy n="121" d="100"/>
        </p:scale>
        <p:origin x="4096" y="168"/>
      </p:cViewPr>
      <p:guideLst>
        <p:guide orient="horz" pos="2880"/>
        <p:guide pos="2160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4509</Words>
  <Application>Microsoft Macintosh PowerPoint</Application>
  <PresentationFormat>Widescreen</PresentationFormat>
  <Paragraphs>758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Adobe Garamond Pro</vt:lpstr>
      <vt:lpstr>Adobe Garamond Pro Bold</vt:lpstr>
      <vt:lpstr>Arial</vt:lpstr>
      <vt:lpstr>Calibri</vt:lpstr>
      <vt:lpstr>Cambria Math</vt:lpstr>
      <vt:lpstr>Tahoma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2021-08-23T19:06:35Z</cp:lastPrinted>
  <dcterms:created xsi:type="dcterms:W3CDTF">2019-09-11T02:04:02Z</dcterms:created>
  <dcterms:modified xsi:type="dcterms:W3CDTF">2021-10-05T03:27:22Z</dcterms:modified>
</cp:coreProperties>
</file>